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72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F1382E-C37D-8B92-E599-2DED821BB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460941-10AE-648C-89A2-3B1E94949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D5CF42-6E36-75B2-5055-3987ECCC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0453C6-B476-7939-6726-CB05D9CC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E3C37C-D5C7-B5FC-B754-61DDFD04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773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2A766-2ACC-7946-A145-50211946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CE7450-F459-F5FA-8198-45BB9968C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922AD9-D7A6-CA5D-84BE-B8A8B9F5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53D6CA-04FC-6FEB-F985-E443C0EA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0DAE11-73B5-7B16-133E-68FECA1B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5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B1E395-2897-B5B8-4102-0AB6FA2B5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1BDF7D-CE5F-957D-59C1-51577CD88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31C622-FA1F-8794-BCB6-F12D028E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CED206-0677-B378-CC6A-1A0E8452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5EFDBC-9830-EC10-F64B-FEC22AC0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5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48752-8ED6-5E6E-CC87-5FC050F6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A65002-9611-16E1-B616-01FFACB3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9FCB88-64EA-22DD-B820-C60D01E0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4F814B-17C0-8615-1894-AFE0216B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514C6-9073-D53A-A76B-38D8F12E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7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817EB-2B4A-E230-F465-E6713EDAE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A6F24A-A782-F5C1-CC15-4DAA2DF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1D222F-9050-C338-DC0C-58A5D8B9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72E962-DA53-51FD-B5E9-5E51EBAD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13EF0C-146D-8986-B8DC-69BD0FFA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63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8FBF0-28BF-2862-23AF-A3C1EC61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673A3F-7D59-F66B-282A-08805867C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6FC6B-18DD-3D21-7564-226BF7ECA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264ECD-A27E-DDE3-EC34-C50E2218D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443FCA-29E3-086A-A989-A149859C8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8A237-4752-DD2B-D848-BBC10F31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F8E01-AD92-D9B3-C60F-B950A7E1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324489-73D8-662B-E911-374D41D92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F6557C-057A-B9FA-387A-32ECB6E96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1268842-0E5B-85F8-553A-B9A8E0F41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DA5338-1F0B-A397-5078-DDEA38C24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9638C4F-354D-5432-24C3-C795764E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32C3F7-69D2-864E-5A9F-21E3D9E1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595349E-0F51-D72C-19E0-91643B0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20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46F61-5057-BFF0-823F-9CD0BA3D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A924B1-DA12-AEE8-3992-A3B74EAD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EE52E0-3DD0-4443-3C42-EA63E28B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096748-AA75-81BA-8609-2C586605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167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BD6C848-3609-2CED-9A7E-D758310E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FF7890E-BE57-5D57-5A91-13C3FBD6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D40792-C19E-3FCF-47F6-3C19E848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36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3B5FE4-29A9-A6B1-BFF7-38CF28D1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4758AC-DB08-20E2-4792-4534E0478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9DE502-4218-B14E-04ED-002D58E7E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5F42D6-AEE2-EDE6-A76E-E65961FA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9A0A69-9A98-11E7-789C-E93C4579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7D2F01-9236-8095-34D5-DD0D449C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33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36DF60-CD79-2B64-71C3-D2DE36C1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46A9340-AAE2-831B-1678-FE10496AF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97FDF-63DF-E616-C7F6-2DC072779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5BD326-550D-F910-0C6F-5D489C0F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606B15-0CEF-4EC4-2321-52194EAF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41ED38-2C40-2E12-17C1-A91AC126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58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95426A-2DC2-631D-B43E-DF0A560C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169879-1C20-887A-0342-3332DD9E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235099-3E5D-38C8-E531-86B85FF83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1443B-B80E-4E7F-AE24-2724B3085BAA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C78EC6-2BD8-FC9F-19C9-DDA29E0CB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27FA1C-4F04-A8FD-2728-F8CF33A20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42BC0-C525-49F0-B82A-104EFCFD1E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24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51A1D24-7884-7B54-F983-55443C689157}"/>
              </a:ext>
            </a:extLst>
          </p:cNvPr>
          <p:cNvSpPr txBox="1"/>
          <p:nvPr/>
        </p:nvSpPr>
        <p:spPr>
          <a:xfrm>
            <a:off x="932511" y="782130"/>
            <a:ext cx="2281337" cy="58477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</a:rPr>
              <a:t>CPU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</a:rPr>
              <a:t>轉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</a:rPr>
              <a:t>GPU</a:t>
            </a:r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A4824A-A249-6562-06B0-875281CC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21" y="2748947"/>
            <a:ext cx="3878916" cy="1844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8E1177-587F-3195-8EB9-B93F0805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593" y="1665316"/>
            <a:ext cx="7011294" cy="49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7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F08A0C4-6D8B-B635-86A7-C5EE4322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60" y="990388"/>
            <a:ext cx="9350550" cy="487722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1A1D24-7884-7B54-F983-55443C689157}"/>
              </a:ext>
            </a:extLst>
          </p:cNvPr>
          <p:cNvSpPr txBox="1"/>
          <p:nvPr/>
        </p:nvSpPr>
        <p:spPr>
          <a:xfrm>
            <a:off x="6835769" y="405613"/>
            <a:ext cx="3807271" cy="58477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</a:rPr>
              <a:t>資料模型儲存完畢</a:t>
            </a:r>
          </a:p>
        </p:txBody>
      </p:sp>
    </p:spTree>
    <p:extLst>
      <p:ext uri="{BB962C8B-B14F-4D97-AF65-F5344CB8AC3E}">
        <p14:creationId xmlns:p14="http://schemas.microsoft.com/office/powerpoint/2010/main" val="312906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51A1D24-7884-7B54-F983-55443C689157}"/>
              </a:ext>
            </a:extLst>
          </p:cNvPr>
          <p:cNvSpPr txBox="1"/>
          <p:nvPr/>
        </p:nvSpPr>
        <p:spPr>
          <a:xfrm>
            <a:off x="6096000" y="540084"/>
            <a:ext cx="3807271" cy="58477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</a:rPr>
              <a:t>資料模型儲存完畢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A6CA12-9B6F-E0E4-E34B-3AC3A449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83" y="230802"/>
            <a:ext cx="4515017" cy="63657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C76B53-5BEC-D1C2-839B-4C17FA201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26" y="1484270"/>
            <a:ext cx="4811538" cy="51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6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51A1D24-7884-7B54-F983-55443C689157}"/>
              </a:ext>
            </a:extLst>
          </p:cNvPr>
          <p:cNvSpPr txBox="1"/>
          <p:nvPr/>
        </p:nvSpPr>
        <p:spPr>
          <a:xfrm>
            <a:off x="1161111" y="765235"/>
            <a:ext cx="2267890" cy="58477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</a:rPr>
              <a:t>圖片去背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77124F-011B-0222-F033-ADEB3DD7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156" y="1057623"/>
            <a:ext cx="6248063" cy="51129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C95DF-82D5-873D-8721-A805EA75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1" y="2198969"/>
            <a:ext cx="4158653" cy="28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1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51A1D24-7884-7B54-F983-55443C689157}"/>
              </a:ext>
            </a:extLst>
          </p:cNvPr>
          <p:cNvSpPr txBox="1"/>
          <p:nvPr/>
        </p:nvSpPr>
        <p:spPr>
          <a:xfrm>
            <a:off x="892169" y="765235"/>
            <a:ext cx="2617513" cy="58477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</a:rPr>
              <a:t>圖片卡通化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53EC6D-DFC3-62CD-CE52-89F071DB2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71" y="3429000"/>
            <a:ext cx="5067382" cy="28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 descr="一張含有 狗飼養, 哺乳動物, 狗, 寵物 的圖片&#10;&#10;自動產生的描述">
            <a:extLst>
              <a:ext uri="{FF2B5EF4-FFF2-40B4-BE49-F238E27FC236}">
                <a16:creationId xmlns:a16="http://schemas.microsoft.com/office/drawing/2014/main" id="{7C3C4096-EE72-D448-C103-83B40104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70" y="457946"/>
            <a:ext cx="5067382" cy="28504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CDB612-DA31-CD65-303D-9E2A95134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8" y="2130426"/>
            <a:ext cx="5343377" cy="33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4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51A1D24-7884-7B54-F983-55443C689157}"/>
              </a:ext>
            </a:extLst>
          </p:cNvPr>
          <p:cNvSpPr txBox="1"/>
          <p:nvPr/>
        </p:nvSpPr>
        <p:spPr>
          <a:xfrm>
            <a:off x="892169" y="765235"/>
            <a:ext cx="2617513" cy="58477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</a:rPr>
              <a:t>圖片美化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43CE8F-118F-64BC-7BCC-8ADBEF6A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18" y="2001880"/>
            <a:ext cx="6904318" cy="37417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0DC4A9-35F2-E2C7-248A-E93B36DB5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3" y="1758019"/>
            <a:ext cx="4496190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71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19</Words>
  <Application>Microsoft Office PowerPoint</Application>
  <PresentationFormat>寬螢幕</PresentationFormat>
  <Paragraphs>6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方建豪</dc:creator>
  <cp:lastModifiedBy>方建豪</cp:lastModifiedBy>
  <cp:revision>1</cp:revision>
  <dcterms:created xsi:type="dcterms:W3CDTF">2023-11-06T07:20:50Z</dcterms:created>
  <dcterms:modified xsi:type="dcterms:W3CDTF">2023-11-06T09:14:52Z</dcterms:modified>
</cp:coreProperties>
</file>